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4" r:id="rId6"/>
    <p:sldId id="286" r:id="rId7"/>
    <p:sldId id="285" r:id="rId8"/>
    <p:sldId id="287" r:id="rId9"/>
    <p:sldId id="260" r:id="rId10"/>
    <p:sldId id="262" r:id="rId11"/>
    <p:sldId id="261" r:id="rId12"/>
    <p:sldId id="263" r:id="rId13"/>
    <p:sldId id="264" r:id="rId14"/>
    <p:sldId id="267" r:id="rId15"/>
    <p:sldId id="268" r:id="rId16"/>
    <p:sldId id="269" r:id="rId17"/>
    <p:sldId id="270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0906125" cy="7772400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107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659AD-1AFE-403D-B352-9D5F532DA9EB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04925" y="1363663"/>
            <a:ext cx="5162550" cy="3679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77875" y="5248275"/>
            <a:ext cx="6216650" cy="42941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402138" y="10360025"/>
            <a:ext cx="3368675" cy="5461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E0A97-5915-4A35-A290-EB13D8AE6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62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DE0A97-5915-4A35-A290-EB13D8AE60E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4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1.png"/><Relationship Id="rId10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7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9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1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4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3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75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32.png"/><Relationship Id="rId9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7.png"/><Relationship Id="rId7" Type="http://schemas.openxmlformats.org/officeDocument/2006/relationships/image" Target="../media/image8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7.png"/><Relationship Id="rId7" Type="http://schemas.openxmlformats.org/officeDocument/2006/relationships/image" Target="../media/image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openxmlformats.org/officeDocument/2006/relationships/image" Target="../media/image32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96.png"/><Relationship Id="rId5" Type="http://schemas.openxmlformats.org/officeDocument/2006/relationships/image" Target="../media/image98.png"/><Relationship Id="rId10" Type="http://schemas.openxmlformats.org/officeDocument/2006/relationships/image" Target="../media/image95.png"/><Relationship Id="rId4" Type="http://schemas.openxmlformats.org/officeDocument/2006/relationships/image" Target="../media/image32.png"/><Relationship Id="rId9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27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3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50" Type="http://schemas.openxmlformats.org/officeDocument/2006/relationships/image" Target="../media/image166.png"/><Relationship Id="rId55" Type="http://schemas.openxmlformats.org/officeDocument/2006/relationships/image" Target="../media/image17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29" Type="http://schemas.openxmlformats.org/officeDocument/2006/relationships/image" Target="../media/image145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3" Type="http://schemas.openxmlformats.org/officeDocument/2006/relationships/image" Target="../media/image169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52" Type="http://schemas.openxmlformats.org/officeDocument/2006/relationships/image" Target="../media/image168.png"/><Relationship Id="rId4" Type="http://schemas.openxmlformats.org/officeDocument/2006/relationships/image" Target="../media/image105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56" Type="http://schemas.openxmlformats.org/officeDocument/2006/relationships/image" Target="../media/image172.png"/><Relationship Id="rId8" Type="http://schemas.openxmlformats.org/officeDocument/2006/relationships/image" Target="../media/image124.png"/><Relationship Id="rId51" Type="http://schemas.openxmlformats.org/officeDocument/2006/relationships/image" Target="../media/image167.png"/><Relationship Id="rId3" Type="http://schemas.openxmlformats.org/officeDocument/2006/relationships/image" Target="../media/image104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20" Type="http://schemas.openxmlformats.org/officeDocument/2006/relationships/image" Target="../media/image136.png"/><Relationship Id="rId41" Type="http://schemas.openxmlformats.org/officeDocument/2006/relationships/image" Target="../media/image157.png"/><Relationship Id="rId54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49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0" Type="http://schemas.openxmlformats.org/officeDocument/2006/relationships/image" Target="../media/image177.png"/><Relationship Id="rId4" Type="http://schemas.openxmlformats.org/officeDocument/2006/relationships/image" Target="../media/image32.png"/><Relationship Id="rId9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12" Type="http://schemas.openxmlformats.org/officeDocument/2006/relationships/image" Target="file:///C:\Users\SSAFY\Desktop\Blue%20Cat-1s-200px%20(2).gi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34.png"/><Relationship Id="rId10" Type="http://schemas.openxmlformats.org/officeDocument/2006/relationships/image" Target="../media/image201.png"/><Relationship Id="rId4" Type="http://schemas.openxmlformats.org/officeDocument/2006/relationships/image" Target="../media/image32.png"/><Relationship Id="rId9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43440" y="5297954"/>
            <a:ext cx="3633173" cy="3633173"/>
            <a:chOff x="6543440" y="5297954"/>
            <a:chExt cx="3633173" cy="36331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3440" y="5297954"/>
              <a:ext cx="3633173" cy="36331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361" y="5448082"/>
            <a:ext cx="2174428" cy="2174428"/>
            <a:chOff x="8985361" y="5448082"/>
            <a:chExt cx="2174428" cy="21744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361" y="5448082"/>
              <a:ext cx="2174428" cy="2174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49732" y="126538"/>
            <a:ext cx="3111706" cy="3111706"/>
            <a:chOff x="-1449732" y="126538"/>
            <a:chExt cx="3111706" cy="3111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49732" y="126538"/>
              <a:ext cx="3111706" cy="311170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2939" y="3942277"/>
            <a:ext cx="6450029" cy="921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949" y="228770"/>
            <a:ext cx="1827355" cy="1827355"/>
            <a:chOff x="909949" y="228770"/>
            <a:chExt cx="1827355" cy="18273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949" y="228770"/>
              <a:ext cx="1827355" cy="1827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70620" y="1142448"/>
            <a:ext cx="6563521" cy="2625408"/>
            <a:chOff x="2170620" y="1142448"/>
            <a:chExt cx="6563521" cy="26254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0620" y="1142448"/>
              <a:ext cx="6563521" cy="26254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43456" y="6086762"/>
            <a:ext cx="1270482" cy="13194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03347" y="6130544"/>
            <a:ext cx="264544" cy="190303"/>
            <a:chOff x="7503347" y="6130544"/>
            <a:chExt cx="264544" cy="1903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3347" y="6130544"/>
              <a:ext cx="264544" cy="1903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56985" y="2038356"/>
            <a:ext cx="5381823" cy="5317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2096" y="3007268"/>
            <a:ext cx="1549375" cy="1773248"/>
            <a:chOff x="7542096" y="3007268"/>
            <a:chExt cx="1549375" cy="1773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0">
              <a:off x="7542096" y="3007268"/>
              <a:ext cx="1549375" cy="17732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69747" y="3235639"/>
            <a:ext cx="1207728" cy="1202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33470" y="4943629"/>
            <a:ext cx="1565865" cy="1831421"/>
            <a:chOff x="7533470" y="4943629"/>
            <a:chExt cx="1565865" cy="18314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840000">
              <a:off x="7533470" y="4943629"/>
              <a:ext cx="1565865" cy="18314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60000">
            <a:off x="7732021" y="5365213"/>
            <a:ext cx="1455500" cy="12025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56049" y="2681849"/>
            <a:ext cx="4662857" cy="4662857"/>
            <a:chOff x="3656049" y="2681849"/>
            <a:chExt cx="4662857" cy="4662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6049" y="2681849"/>
              <a:ext cx="4662857" cy="466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08162" y="3885714"/>
            <a:ext cx="1573736" cy="1573736"/>
            <a:chOff x="2408162" y="3885714"/>
            <a:chExt cx="1573736" cy="15737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400000">
              <a:off x="2408162" y="3885714"/>
              <a:ext cx="1573736" cy="15737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4769" y="4278130"/>
            <a:ext cx="1543442" cy="8076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85838" y="1461147"/>
            <a:ext cx="3113398" cy="1323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9445" y="5178357"/>
            <a:ext cx="2480324" cy="2504912"/>
            <a:chOff x="6859445" y="5178357"/>
            <a:chExt cx="2480324" cy="25049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59445" y="5178357"/>
              <a:ext cx="2480324" cy="2504912"/>
              <a:chOff x="6859445" y="5178357"/>
              <a:chExt cx="2480324" cy="250491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9445" y="5178357"/>
                <a:ext cx="2480324" cy="25049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45333" y="5759501"/>
              <a:ext cx="1680660" cy="1342624"/>
              <a:chOff x="7245333" y="5759501"/>
              <a:chExt cx="1680660" cy="134262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45333" y="5759501"/>
                <a:ext cx="1680660" cy="134262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13205" y="7064324"/>
              <a:ext cx="1311217" cy="4693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92167" y="1505596"/>
            <a:ext cx="5783630" cy="2313452"/>
            <a:chOff x="2392167" y="1505596"/>
            <a:chExt cx="5783630" cy="23134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2167" y="1505596"/>
              <a:ext cx="5783630" cy="23134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12868" y="4017968"/>
            <a:ext cx="902101" cy="1392371"/>
            <a:chOff x="3612868" y="4017968"/>
            <a:chExt cx="902101" cy="13923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00000">
              <a:off x="3612868" y="4017968"/>
              <a:ext cx="902101" cy="1392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31648" y="4017968"/>
            <a:ext cx="902101" cy="1392371"/>
            <a:chOff x="6631648" y="4017968"/>
            <a:chExt cx="902101" cy="13923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0">
              <a:off x="6631648" y="4017968"/>
              <a:ext cx="902101" cy="13923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94823" y="5178357"/>
            <a:ext cx="2465600" cy="2490042"/>
            <a:chOff x="1794823" y="5178357"/>
            <a:chExt cx="2465600" cy="249004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94823" y="5178357"/>
              <a:ext cx="2465600" cy="2490042"/>
              <a:chOff x="1794823" y="5178357"/>
              <a:chExt cx="2465600" cy="249004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94823" y="5178357"/>
                <a:ext cx="2465600" cy="24900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913801" y="5660387"/>
              <a:ext cx="2200000" cy="1091114"/>
              <a:chOff x="1913801" y="5660387"/>
              <a:chExt cx="2200000" cy="1091114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36023" y="5660387"/>
                <a:ext cx="1225006" cy="535381"/>
                <a:chOff x="2236023" y="5660387"/>
                <a:chExt cx="1225006" cy="53538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236023" y="5660387"/>
                  <a:ext cx="1225006" cy="53538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162917" y="6224339"/>
                <a:ext cx="1694777" cy="231924"/>
                <a:chOff x="2162917" y="6224339"/>
                <a:chExt cx="1694777" cy="23192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162917" y="6224339"/>
                  <a:ext cx="1694777" cy="231924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913801" y="6456263"/>
                <a:ext cx="2195276" cy="286263"/>
                <a:chOff x="1913801" y="6456263"/>
                <a:chExt cx="2195276" cy="286263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913801" y="6456263"/>
                  <a:ext cx="2195276" cy="28626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3186664" y="5816873"/>
                <a:ext cx="548730" cy="274365"/>
                <a:chOff x="3186664" y="5816873"/>
                <a:chExt cx="548730" cy="274365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3186664" y="5816873"/>
                  <a:ext cx="548730" cy="2743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9786" y="-1280541"/>
            <a:ext cx="3846236" cy="3846236"/>
            <a:chOff x="7319786" y="-1280541"/>
            <a:chExt cx="3846236" cy="3846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86" y="-1280541"/>
              <a:ext cx="3846236" cy="3846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5520" y="4014681"/>
            <a:ext cx="9038657" cy="128277"/>
            <a:chOff x="2195520" y="4014681"/>
            <a:chExt cx="9038657" cy="128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195520" y="4014681"/>
              <a:ext cx="9038657" cy="128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6558" y="3965228"/>
            <a:ext cx="227183" cy="227183"/>
            <a:chOff x="5566558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558" y="3965228"/>
              <a:ext cx="227183" cy="227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1541" y="6097280"/>
            <a:ext cx="2849083" cy="2849083"/>
            <a:chOff x="2061541" y="6097280"/>
            <a:chExt cx="2849083" cy="28490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541" y="6097280"/>
              <a:ext cx="2849083" cy="2849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5299" y="2964454"/>
            <a:ext cx="2228732" cy="2228732"/>
            <a:chOff x="335299" y="2964454"/>
            <a:chExt cx="2228732" cy="2228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5299" y="2964454"/>
              <a:ext cx="2228732" cy="2228732"/>
              <a:chOff x="335299" y="2964454"/>
              <a:chExt cx="2228732" cy="222873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5299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99992" y="3429147"/>
              <a:ext cx="1299345" cy="1299345"/>
              <a:chOff x="799992" y="3429147"/>
              <a:chExt cx="1299345" cy="129934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992" y="3429147"/>
                <a:ext cx="1299345" cy="129934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2643" y="2554167"/>
            <a:ext cx="4857924" cy="15074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4803" y="2133899"/>
            <a:ext cx="2765310" cy="8579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27287" y="2990428"/>
            <a:ext cx="2228732" cy="2228732"/>
            <a:chOff x="8327287" y="2990428"/>
            <a:chExt cx="2228732" cy="2228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327287" y="2990428"/>
              <a:ext cx="2228732" cy="2228732"/>
              <a:chOff x="8327287" y="2990428"/>
              <a:chExt cx="2228732" cy="22287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27287" y="2990428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791980" y="3455121"/>
              <a:ext cx="1299345" cy="1299345"/>
              <a:chOff x="8791980" y="3455121"/>
              <a:chExt cx="1299345" cy="12993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91980" y="3455121"/>
                <a:ext cx="1299345" cy="1299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2" y="1447800"/>
            <a:ext cx="10182246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3862" y="1295400"/>
            <a:ext cx="9906000" cy="5257800"/>
            <a:chOff x="1740979" y="1941127"/>
            <a:chExt cx="7422804" cy="38891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0979" y="1941127"/>
              <a:ext cx="7422804" cy="3889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62" y="1524000"/>
            <a:ext cx="9729419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0062" y="1627848"/>
            <a:ext cx="9982200" cy="4874452"/>
            <a:chOff x="1736384" y="1928662"/>
            <a:chExt cx="7431994" cy="39141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384" y="1928662"/>
              <a:ext cx="7431994" cy="39141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00062" y="1583179"/>
            <a:ext cx="9906000" cy="4963790"/>
            <a:chOff x="1745235" y="1933524"/>
            <a:chExt cx="7414293" cy="390438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45235" y="1933524"/>
              <a:ext cx="7414293" cy="3904380"/>
              <a:chOff x="1745235" y="1933524"/>
              <a:chExt cx="7414293" cy="390438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5235" y="1933524"/>
                <a:ext cx="7414293" cy="39043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99382" y="2868447"/>
              <a:ext cx="960145" cy="1196627"/>
              <a:chOff x="8199382" y="2868447"/>
              <a:chExt cx="960145" cy="119662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199382" y="2868447"/>
                <a:ext cx="960145" cy="119662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931025" y="3779374"/>
              <a:ext cx="665940" cy="431374"/>
              <a:chOff x="5931025" y="3779374"/>
              <a:chExt cx="665940" cy="4313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31025" y="3779374"/>
                <a:ext cx="665940" cy="4313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" y="1524000"/>
            <a:ext cx="9711053" cy="47140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39062" y="-1438983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04361" cy="4604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4" y="1125409"/>
            <a:ext cx="5029200" cy="18709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484" y="3074807"/>
            <a:ext cx="5029200" cy="18759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7484" y="5029200"/>
            <a:ext cx="5043906" cy="1875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559" y="4869190"/>
            <a:ext cx="4601479" cy="109809"/>
            <a:chOff x="520559" y="4869190"/>
            <a:chExt cx="4601479" cy="1098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20559" y="4869190"/>
              <a:ext cx="4601479" cy="1098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4418" y="2509762"/>
            <a:ext cx="252202" cy="252202"/>
            <a:chOff x="2704418" y="2509762"/>
            <a:chExt cx="252202" cy="2522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4418" y="2509762"/>
              <a:ext cx="252202" cy="2522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5698" y="1467474"/>
            <a:ext cx="647477" cy="460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870" y="1218677"/>
            <a:ext cx="814084" cy="4131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3748" y="2310435"/>
            <a:ext cx="606255" cy="6289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0052" y="2387625"/>
            <a:ext cx="699245" cy="5245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63748" y="3861599"/>
            <a:ext cx="653874" cy="6289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10052" y="3932635"/>
            <a:ext cx="1187778" cy="4715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63748" y="5412763"/>
            <a:ext cx="653874" cy="6289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10051" y="5489955"/>
            <a:ext cx="1441702" cy="462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215751" y="2365142"/>
            <a:ext cx="3750855" cy="3750855"/>
            <a:chOff x="-2215751" y="2365142"/>
            <a:chExt cx="3750855" cy="3750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215751" y="2365142"/>
              <a:ext cx="3750855" cy="3750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3773" y="1799933"/>
            <a:ext cx="2023724" cy="2023724"/>
            <a:chOff x="9983773" y="1799933"/>
            <a:chExt cx="2023724" cy="20237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3773" y="1799933"/>
              <a:ext cx="2023724" cy="2023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2941" y="4045968"/>
            <a:ext cx="252202" cy="252202"/>
            <a:chOff x="2702941" y="4045968"/>
            <a:chExt cx="252202" cy="25220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2941" y="4045968"/>
              <a:ext cx="252202" cy="252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2941" y="5589371"/>
            <a:ext cx="252202" cy="252202"/>
            <a:chOff x="2702941" y="5589371"/>
            <a:chExt cx="252202" cy="2522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2941" y="5589371"/>
              <a:ext cx="252202" cy="252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9786" y="-1280541"/>
            <a:ext cx="3846236" cy="3846236"/>
            <a:chOff x="7319786" y="-1280541"/>
            <a:chExt cx="3846236" cy="3846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86" y="-1280541"/>
              <a:ext cx="3846236" cy="3846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5067" y="4014681"/>
            <a:ext cx="11759243" cy="128277"/>
            <a:chOff x="-525067" y="4014681"/>
            <a:chExt cx="11759243" cy="128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25067" y="4014681"/>
              <a:ext cx="11759243" cy="128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6558" y="3965228"/>
            <a:ext cx="227183" cy="227183"/>
            <a:chOff x="5566558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558" y="3965228"/>
              <a:ext cx="227183" cy="2271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1786" y="2709612"/>
            <a:ext cx="4777197" cy="14887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080" y="2034604"/>
            <a:ext cx="1744397" cy="682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31066" y="5880829"/>
            <a:ext cx="2849083" cy="2849083"/>
            <a:chOff x="2831066" y="5880829"/>
            <a:chExt cx="2849083" cy="2849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1066" y="5880829"/>
              <a:ext cx="2849083" cy="2849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2896" y="2966982"/>
            <a:ext cx="2228732" cy="2228732"/>
            <a:chOff x="1202896" y="2966982"/>
            <a:chExt cx="2228732" cy="2228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2896" y="2966982"/>
              <a:ext cx="2228732" cy="2228732"/>
              <a:chOff x="1202896" y="2966982"/>
              <a:chExt cx="2228732" cy="22287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2896" y="2966982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67589" y="3431675"/>
              <a:ext cx="1299345" cy="1299345"/>
              <a:chOff x="1667589" y="3431675"/>
              <a:chExt cx="1299345" cy="12993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67589" y="3431675"/>
                <a:ext cx="1299345" cy="12993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982119" y="2964454"/>
            <a:ext cx="2228732" cy="2228732"/>
            <a:chOff x="7982119" y="2964454"/>
            <a:chExt cx="2228732" cy="2228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982119" y="2964454"/>
              <a:ext cx="2228732" cy="2228732"/>
              <a:chOff x="7982119" y="2964454"/>
              <a:chExt cx="2228732" cy="22287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82119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446813" y="3429147"/>
              <a:ext cx="1299345" cy="1299345"/>
              <a:chOff x="8446813" y="3429147"/>
              <a:chExt cx="1299345" cy="12993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46813" y="3429147"/>
                <a:ext cx="1299345" cy="1299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9786" y="-1280541"/>
            <a:ext cx="3846236" cy="3846236"/>
            <a:chOff x="7319786" y="-1280541"/>
            <a:chExt cx="3846236" cy="3846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86" y="-1280541"/>
              <a:ext cx="3846236" cy="3846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5067" y="4014681"/>
            <a:ext cx="11759243" cy="128277"/>
            <a:chOff x="-525067" y="4014681"/>
            <a:chExt cx="11759243" cy="128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25067" y="4014681"/>
              <a:ext cx="11759243" cy="128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6558" y="3965228"/>
            <a:ext cx="227183" cy="227183"/>
            <a:chOff x="5566558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558" y="3965228"/>
              <a:ext cx="227183" cy="2271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1784" y="2709613"/>
            <a:ext cx="4379816" cy="14887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082" y="2034606"/>
            <a:ext cx="1765816" cy="682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31066" y="5880829"/>
            <a:ext cx="2849083" cy="2849083"/>
            <a:chOff x="2831066" y="5880829"/>
            <a:chExt cx="2849083" cy="2849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1066" y="5880829"/>
              <a:ext cx="2849083" cy="2849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53657" y="2964454"/>
            <a:ext cx="2228732" cy="2228732"/>
            <a:chOff x="7753657" y="2964454"/>
            <a:chExt cx="2228732" cy="2228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53657" y="2964454"/>
              <a:ext cx="2228732" cy="2228732"/>
              <a:chOff x="7753657" y="2964454"/>
              <a:chExt cx="2228732" cy="22287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3657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18351" y="3429147"/>
              <a:ext cx="1299345" cy="1299345"/>
              <a:chOff x="8218351" y="3429147"/>
              <a:chExt cx="1299345" cy="12993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18351" y="3429147"/>
                <a:ext cx="1299345" cy="12993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79257" y="2983501"/>
            <a:ext cx="2228732" cy="2228732"/>
            <a:chOff x="1379257" y="2983501"/>
            <a:chExt cx="2228732" cy="2228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79257" y="2983501"/>
              <a:ext cx="2228732" cy="2228732"/>
              <a:chOff x="1379257" y="2983501"/>
              <a:chExt cx="2228732" cy="22287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9257" y="2983501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843950" y="3448195"/>
              <a:ext cx="1299345" cy="1299345"/>
              <a:chOff x="1843950" y="3448195"/>
              <a:chExt cx="1299345" cy="12993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3950" y="3448195"/>
                <a:ext cx="1299345" cy="1299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1159753" cy="450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1025808" cy="4512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0121" y="1349046"/>
            <a:ext cx="6971567" cy="5298723"/>
            <a:chOff x="1900121" y="1349046"/>
            <a:chExt cx="6971567" cy="52987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0121" y="1349046"/>
              <a:ext cx="6971567" cy="52987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87214" y="2032512"/>
            <a:ext cx="1241992" cy="1444177"/>
            <a:chOff x="4187214" y="2032512"/>
            <a:chExt cx="1241992" cy="14441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7214" y="2032512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35194" y="3160451"/>
            <a:ext cx="1241992" cy="1444177"/>
            <a:chOff x="4835194" y="3160451"/>
            <a:chExt cx="1241992" cy="14441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194" y="3160451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84762" y="2032512"/>
            <a:ext cx="1241992" cy="1444177"/>
            <a:chOff x="5484762" y="2032512"/>
            <a:chExt cx="1241992" cy="14441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4762" y="2032512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0821" y="3160451"/>
            <a:ext cx="1241992" cy="1444177"/>
            <a:chOff x="3540821" y="3160451"/>
            <a:chExt cx="1241992" cy="14441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40821" y="3160451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91253" y="4294739"/>
            <a:ext cx="1241992" cy="1444177"/>
            <a:chOff x="2891253" y="4294739"/>
            <a:chExt cx="1241992" cy="14441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91253" y="4294739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71516" y="2037274"/>
            <a:ext cx="1241992" cy="1444177"/>
            <a:chOff x="6771516" y="2037274"/>
            <a:chExt cx="1241992" cy="14441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1516" y="2037274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87214" y="4294739"/>
            <a:ext cx="1241992" cy="1444177"/>
            <a:chOff x="4187214" y="4294739"/>
            <a:chExt cx="1241992" cy="14441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7214" y="4294739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20044" y="3160451"/>
            <a:ext cx="1241992" cy="1444177"/>
            <a:chOff x="6120044" y="3160451"/>
            <a:chExt cx="1241992" cy="144417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20044" y="3160451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86349" y="4294739"/>
            <a:ext cx="1241992" cy="1444177"/>
            <a:chOff x="5486349" y="4294739"/>
            <a:chExt cx="1241992" cy="144417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86349" y="4294739"/>
              <a:ext cx="1241992" cy="14441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72233" y="4299483"/>
            <a:ext cx="1192036" cy="1386089"/>
            <a:chOff x="6772233" y="4299483"/>
            <a:chExt cx="1192036" cy="138608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72233" y="4299483"/>
              <a:ext cx="1192036" cy="13860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44803" y="2061557"/>
            <a:ext cx="1192036" cy="1386089"/>
            <a:chOff x="2944803" y="2061557"/>
            <a:chExt cx="1192036" cy="13860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4803" y="2061557"/>
              <a:ext cx="1192036" cy="13860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95235" y="3160451"/>
            <a:ext cx="1192036" cy="1418308"/>
            <a:chOff x="2295235" y="3160451"/>
            <a:chExt cx="1192036" cy="14183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95235" y="3160451"/>
              <a:ext cx="1192036" cy="14183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430608" y="3163626"/>
            <a:ext cx="1241992" cy="1444177"/>
            <a:chOff x="7430608" y="3163626"/>
            <a:chExt cx="1241992" cy="144417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0608" y="3163626"/>
              <a:ext cx="1241992" cy="14441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87683" y="1550063"/>
            <a:ext cx="4851832" cy="4426421"/>
            <a:chOff x="3768707" y="1550063"/>
            <a:chExt cx="4851832" cy="44264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8707" y="1550063"/>
              <a:ext cx="4851832" cy="44264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24" y="421523"/>
            <a:ext cx="1159753" cy="450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658" y="170884"/>
            <a:ext cx="1025808" cy="4512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58963" y="5102532"/>
            <a:ext cx="686429" cy="715743"/>
            <a:chOff x="3839987" y="5102532"/>
            <a:chExt cx="686429" cy="7157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1576" y="4789465"/>
              <a:ext cx="1372859" cy="143148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9987" y="5102532"/>
              <a:ext cx="686429" cy="715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05903" y="6668673"/>
            <a:ext cx="804508" cy="804508"/>
            <a:chOff x="3624927" y="6668673"/>
            <a:chExt cx="804508" cy="8045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5185" y="6318931"/>
              <a:ext cx="1609017" cy="160901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4927" y="6668673"/>
              <a:ext cx="804508" cy="8045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07392" y="6943740"/>
            <a:ext cx="1608712" cy="279771"/>
            <a:chOff x="4526416" y="6943740"/>
            <a:chExt cx="1608712" cy="279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6416" y="6943740"/>
              <a:ext cx="1608712" cy="2797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69699" y="5374198"/>
            <a:ext cx="1539281" cy="248663"/>
            <a:chOff x="4750723" y="5374198"/>
            <a:chExt cx="1539281" cy="248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750723" y="5374198"/>
              <a:ext cx="1539281" cy="2486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99611" y="1136553"/>
            <a:ext cx="1120912" cy="1120912"/>
            <a:chOff x="5680635" y="1136553"/>
            <a:chExt cx="1120912" cy="11209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3343" y="649260"/>
              <a:ext cx="2241824" cy="22418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0635" y="1136553"/>
              <a:ext cx="1120912" cy="11209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32356" y="1236563"/>
            <a:ext cx="920892" cy="920892"/>
            <a:chOff x="2413380" y="1236563"/>
            <a:chExt cx="920892" cy="92089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2013042" y="836225"/>
              <a:ext cx="1841784" cy="184178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2413380" y="1236563"/>
              <a:ext cx="920892" cy="9208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10375" y="2346996"/>
            <a:ext cx="964854" cy="2111600"/>
            <a:chOff x="2391399" y="2346996"/>
            <a:chExt cx="964854" cy="211160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423682" y="3534117"/>
              <a:ext cx="1810259" cy="38469"/>
              <a:chOff x="2423682" y="3534117"/>
              <a:chExt cx="1810259" cy="384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5400000">
                <a:off x="1521063" y="3517393"/>
                <a:ext cx="3620518" cy="76938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5400000">
                <a:off x="2423682" y="3534117"/>
                <a:ext cx="1810259" cy="3846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44901" y="3490046"/>
              <a:ext cx="1732737" cy="38469"/>
              <a:chOff x="1544901" y="3490046"/>
              <a:chExt cx="1732737" cy="3846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5400000">
                <a:off x="681044" y="3473322"/>
                <a:ext cx="3465473" cy="76938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1544901" y="3490046"/>
                <a:ext cx="1732737" cy="384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401286" y="4407761"/>
              <a:ext cx="928151" cy="38469"/>
              <a:chOff x="2401286" y="4407761"/>
              <a:chExt cx="928151" cy="3846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740000">
                <a:off x="1939721" y="4391038"/>
                <a:ext cx="1856302" cy="76938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740000">
                <a:off x="2401286" y="4407761"/>
                <a:ext cx="928151" cy="3846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391459" y="2633203"/>
              <a:ext cx="964735" cy="38469"/>
              <a:chOff x="2391459" y="2633203"/>
              <a:chExt cx="964735" cy="3846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10800000">
                <a:off x="1911602" y="2616480"/>
                <a:ext cx="1929471" cy="76938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0800000">
                <a:off x="2391459" y="2633203"/>
                <a:ext cx="964735" cy="3846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481074" y="3183271"/>
              <a:ext cx="785503" cy="785503"/>
              <a:chOff x="2481074" y="3183271"/>
              <a:chExt cx="785503" cy="78550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139594" y="2841790"/>
                <a:ext cx="1571006" cy="1571006"/>
              </a:xfrm>
              <a:prstGeom prst="rect">
                <a:avLst/>
              </a:prstGeom>
            </p:spPr>
          </p:pic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481074" y="3183271"/>
                <a:ext cx="785503" cy="78550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560722" y="2346996"/>
              <a:ext cx="626206" cy="626206"/>
              <a:chOff x="2560722" y="2346996"/>
              <a:chExt cx="626206" cy="62620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288493" y="2074766"/>
                <a:ext cx="1252413" cy="1252413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560722" y="2346996"/>
                <a:ext cx="626206" cy="62620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73583" y="2257465"/>
            <a:ext cx="1078579" cy="2290662"/>
            <a:chOff x="7054607" y="2257465"/>
            <a:chExt cx="1078579" cy="229066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054607" y="2514504"/>
              <a:ext cx="1078579" cy="2033622"/>
              <a:chOff x="7054607" y="2514504"/>
              <a:chExt cx="1078579" cy="203362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121667" y="3495319"/>
                <a:ext cx="1967603" cy="43003"/>
                <a:chOff x="7121667" y="3495319"/>
                <a:chExt cx="1967603" cy="43003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6140672" y="3476624"/>
                  <a:ext cx="3935206" cy="86006"/>
                </a:xfrm>
                <a:prstGeom prst="rect">
                  <a:avLst/>
                </a:prstGeom>
              </p:spPr>
            </p:pic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7121667" y="3495319"/>
                  <a:ext cx="1967603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6108334" y="3474050"/>
                <a:ext cx="1936970" cy="43003"/>
                <a:chOff x="6108334" y="3474050"/>
                <a:chExt cx="1936970" cy="43003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5142656" y="3455355"/>
                  <a:ext cx="3873940" cy="86006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6108334" y="3474050"/>
                  <a:ext cx="1936970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7065659" y="4499935"/>
                <a:ext cx="1037550" cy="43003"/>
                <a:chOff x="7065659" y="4499935"/>
                <a:chExt cx="1037550" cy="43003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0740000">
                  <a:off x="6549691" y="4481240"/>
                  <a:ext cx="2075100" cy="86006"/>
                </a:xfrm>
                <a:prstGeom prst="rect">
                  <a:avLst/>
                </a:prstGeom>
              </p:spPr>
            </p:pic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10740000">
                  <a:off x="7065659" y="4499935"/>
                  <a:ext cx="1037550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7054673" y="2516214"/>
                <a:ext cx="1078446" cy="43003"/>
                <a:chOff x="7054673" y="2516214"/>
                <a:chExt cx="1078446" cy="43003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10800000">
                  <a:off x="6518257" y="2497519"/>
                  <a:ext cx="2156893" cy="86006"/>
                </a:xfrm>
                <a:prstGeom prst="rect">
                  <a:avLst/>
                </a:prstGeom>
              </p:spPr>
            </p:pic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10800000">
                  <a:off x="7054673" y="2516214"/>
                  <a:ext cx="1078446" cy="430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7139142" y="3326621"/>
              <a:ext cx="884996" cy="884996"/>
              <a:chOff x="7139142" y="3326621"/>
              <a:chExt cx="884996" cy="884996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6754409" y="2941887"/>
                <a:ext cx="1769992" cy="1769992"/>
              </a:xfrm>
              <a:prstGeom prst="rect">
                <a:avLst/>
              </a:prstGeom>
            </p:spPr>
          </p:pic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7139142" y="3326621"/>
                <a:ext cx="884996" cy="884996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7177307" y="2257465"/>
              <a:ext cx="840472" cy="840472"/>
              <a:chOff x="7177307" y="2257465"/>
              <a:chExt cx="840472" cy="84047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6811930" y="1892088"/>
                <a:ext cx="1680943" cy="1680943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7177307" y="2257465"/>
                <a:ext cx="840472" cy="840472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5138216" y="412939"/>
            <a:ext cx="843702" cy="750136"/>
            <a:chOff x="5819240" y="412939"/>
            <a:chExt cx="843702" cy="750136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60000">
              <a:off x="5446352" y="86833"/>
              <a:ext cx="1687403" cy="1500272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60000">
              <a:off x="5819240" y="412939"/>
              <a:ext cx="843702" cy="7501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232068" y="2191004"/>
            <a:ext cx="1078579" cy="2333550"/>
            <a:chOff x="4913092" y="2191004"/>
            <a:chExt cx="1078579" cy="233355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4913092" y="2490931"/>
              <a:ext cx="1078579" cy="2033622"/>
              <a:chOff x="4913092" y="2490931"/>
              <a:chExt cx="1078579" cy="2033622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4980152" y="3471746"/>
                <a:ext cx="1967603" cy="43003"/>
                <a:chOff x="4980152" y="3471746"/>
                <a:chExt cx="1967603" cy="43003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5400000">
                  <a:off x="3999157" y="3453052"/>
                  <a:ext cx="3935206" cy="86006"/>
                </a:xfrm>
                <a:prstGeom prst="rect">
                  <a:avLst/>
                </a:prstGeom>
              </p:spPr>
            </p:pic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5400000">
                  <a:off x="4980152" y="3471746"/>
                  <a:ext cx="1967603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3966819" y="3450477"/>
                <a:ext cx="1936970" cy="43003"/>
                <a:chOff x="3966819" y="3450477"/>
                <a:chExt cx="1936970" cy="43003"/>
              </a:xfrm>
            </p:grpSpPr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 rot="-5400000">
                  <a:off x="3001141" y="3431783"/>
                  <a:ext cx="3873940" cy="86006"/>
                </a:xfrm>
                <a:prstGeom prst="rect">
                  <a:avLst/>
                </a:prstGeom>
              </p:spPr>
            </p:pic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-5400000">
                  <a:off x="3966819" y="3450477"/>
                  <a:ext cx="1936970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30" name="그룹 1030"/>
              <p:cNvGrpSpPr/>
              <p:nvPr/>
            </p:nvGrpSpPr>
            <p:grpSpPr>
              <a:xfrm>
                <a:off x="4924144" y="4476362"/>
                <a:ext cx="1037550" cy="43003"/>
                <a:chOff x="4924144" y="4476362"/>
                <a:chExt cx="1037550" cy="43003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 rot="-10740000">
                  <a:off x="4408176" y="4457667"/>
                  <a:ext cx="2075100" cy="86006"/>
                </a:xfrm>
                <a:prstGeom prst="rect">
                  <a:avLst/>
                </a:prstGeom>
              </p:spPr>
            </p:pic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 rot="-10740000">
                  <a:off x="4924144" y="4476362"/>
                  <a:ext cx="1037550" cy="43003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4913158" y="2492641"/>
                <a:ext cx="1078446" cy="43003"/>
                <a:chOff x="4913158" y="2492641"/>
                <a:chExt cx="1078446" cy="43003"/>
              </a:xfrm>
            </p:grpSpPr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 rot="10800000">
                  <a:off x="4376742" y="2473946"/>
                  <a:ext cx="2156893" cy="86006"/>
                </a:xfrm>
                <a:prstGeom prst="rect">
                  <a:avLst/>
                </a:prstGeom>
              </p:spPr>
            </p:pic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 rot="10800000">
                  <a:off x="4913158" y="2492641"/>
                  <a:ext cx="1078446" cy="430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5023888" y="3247370"/>
              <a:ext cx="912942" cy="912942"/>
              <a:chOff x="5023888" y="3247370"/>
              <a:chExt cx="912942" cy="912942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4627006" y="2850488"/>
                <a:ext cx="1825884" cy="1825884"/>
              </a:xfrm>
              <a:prstGeom prst="rect">
                <a:avLst/>
              </a:prstGeom>
            </p:spPr>
          </p:pic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5023888" y="3247370"/>
                <a:ext cx="912942" cy="91294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5071730" y="2191004"/>
              <a:ext cx="826344" cy="826344"/>
              <a:chOff x="5071730" y="2191004"/>
              <a:chExt cx="826344" cy="82634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4712495" y="1831768"/>
                <a:ext cx="1652688" cy="1652688"/>
              </a:xfrm>
              <a:prstGeom prst="rect">
                <a:avLst/>
              </a:prstGeom>
            </p:spPr>
          </p:pic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5071730" y="2191004"/>
                <a:ext cx="826344" cy="826344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4771357" y="6234863"/>
            <a:ext cx="2213473" cy="111371"/>
            <a:chOff x="5452381" y="6234863"/>
            <a:chExt cx="2213473" cy="111371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52381" y="6234863"/>
              <a:ext cx="2213473" cy="11137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6138472" y="5389539"/>
            <a:ext cx="1591127" cy="248663"/>
            <a:chOff x="6819496" y="5389539"/>
            <a:chExt cx="1591127" cy="248663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-5400000">
              <a:off x="6819496" y="5389539"/>
              <a:ext cx="1591127" cy="24866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344653" y="6408689"/>
            <a:ext cx="448889" cy="111371"/>
            <a:chOff x="6389294" y="6396061"/>
            <a:chExt cx="448889" cy="111371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5400000">
              <a:off x="6389294" y="6396061"/>
              <a:ext cx="448889" cy="1113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6322067" y="6668673"/>
            <a:ext cx="821401" cy="821401"/>
            <a:chOff x="6241091" y="6668673"/>
            <a:chExt cx="821401" cy="821401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884004" y="6311587"/>
              <a:ext cx="1642802" cy="1642802"/>
            </a:xfrm>
            <a:prstGeom prst="rect">
              <a:avLst/>
            </a:prstGeom>
          </p:spPr>
        </p:pic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241091" y="6668673"/>
              <a:ext cx="821401" cy="82140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264753" y="6928010"/>
            <a:ext cx="1286343" cy="279771"/>
            <a:chOff x="2183777" y="6928010"/>
            <a:chExt cx="1286343" cy="279771"/>
          </a:xfrm>
        </p:grpSpPr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183777" y="6928010"/>
              <a:ext cx="1286343" cy="27977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00062" y="6668673"/>
            <a:ext cx="882345" cy="882345"/>
            <a:chOff x="419086" y="6668673"/>
            <a:chExt cx="882345" cy="88234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9086" y="6668673"/>
              <a:ext cx="882345" cy="882345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82407" y="6668673"/>
            <a:ext cx="882345" cy="882345"/>
            <a:chOff x="1301431" y="6668673"/>
            <a:chExt cx="882345" cy="882345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01431" y="6668673"/>
              <a:ext cx="882345" cy="882345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5513599" y="3278464"/>
            <a:ext cx="829308" cy="248663"/>
            <a:chOff x="6194623" y="3278464"/>
            <a:chExt cx="829308" cy="248663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94623" y="3278464"/>
              <a:ext cx="829308" cy="24866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2762026" y="3099215"/>
            <a:ext cx="1286343" cy="279771"/>
            <a:chOff x="3443050" y="3099215"/>
            <a:chExt cx="1286343" cy="279771"/>
          </a:xfrm>
        </p:grpSpPr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43050" y="3099215"/>
              <a:ext cx="1286343" cy="279771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762026" y="3564455"/>
            <a:ext cx="1286343" cy="279771"/>
            <a:chOff x="3443050" y="3564455"/>
            <a:chExt cx="1286343" cy="279771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10800000">
              <a:off x="3443050" y="3564455"/>
              <a:ext cx="1286343" cy="27977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3401715" y="4408241"/>
            <a:ext cx="739770" cy="279771"/>
            <a:chOff x="4082739" y="4408241"/>
            <a:chExt cx="739770" cy="279771"/>
          </a:xfrm>
        </p:grpSpPr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8220000">
              <a:off x="4082739" y="4408241"/>
              <a:ext cx="739770" cy="27977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3642769" y="4608080"/>
            <a:ext cx="739770" cy="279771"/>
            <a:chOff x="4323793" y="4608080"/>
            <a:chExt cx="739770" cy="279771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-2760000">
              <a:off x="4323793" y="4608080"/>
              <a:ext cx="739770" cy="279771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2859006" y="1861341"/>
            <a:ext cx="1286343" cy="279771"/>
            <a:chOff x="3540030" y="1861341"/>
            <a:chExt cx="1286343" cy="279771"/>
          </a:xfrm>
        </p:grpSpPr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1860000">
              <a:off x="3540030" y="1861341"/>
              <a:ext cx="1286343" cy="279771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2702986" y="2171986"/>
            <a:ext cx="1286343" cy="279771"/>
            <a:chOff x="3384010" y="2171986"/>
            <a:chExt cx="1286343" cy="279771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12720000">
              <a:off x="3384010" y="2171986"/>
              <a:ext cx="1286343" cy="279771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8936695" y="2872709"/>
            <a:ext cx="1060174" cy="1060174"/>
            <a:chOff x="9617719" y="2872709"/>
            <a:chExt cx="1060174" cy="1060174"/>
          </a:xfrm>
        </p:grpSpPr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617719" y="2872709"/>
              <a:ext cx="1060174" cy="1060174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7537671" y="3123024"/>
            <a:ext cx="1286343" cy="279771"/>
            <a:chOff x="8218695" y="3123024"/>
            <a:chExt cx="1286343" cy="279771"/>
          </a:xfrm>
        </p:grpSpPr>
        <p:pic>
          <p:nvPicPr>
            <p:cNvPr id="168" name="Object 167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 rot="10800000">
              <a:off x="8218695" y="3123024"/>
              <a:ext cx="1286343" cy="279771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7537671" y="3402796"/>
            <a:ext cx="1286343" cy="279771"/>
            <a:chOff x="8218695" y="3402796"/>
            <a:chExt cx="1286343" cy="279771"/>
          </a:xfrm>
        </p:grpSpPr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18695" y="3402796"/>
              <a:ext cx="1286343" cy="279771"/>
            </a:xfrm>
            <a:prstGeom prst="rect">
              <a:avLst/>
            </a:prstGeom>
          </p:spPr>
        </p:pic>
      </p:grpSp>
      <p:pic>
        <p:nvPicPr>
          <p:cNvPr id="173" name="Object 172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244511" y="6626153"/>
            <a:ext cx="1054213" cy="546299"/>
          </a:xfrm>
          <a:prstGeom prst="rect">
            <a:avLst/>
          </a:prstGeom>
        </p:spPr>
      </p:pic>
      <p:pic>
        <p:nvPicPr>
          <p:cNvPr id="174" name="Object 173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4557608" y="6606877"/>
            <a:ext cx="1623509" cy="617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9786" y="-1280541"/>
            <a:ext cx="3846236" cy="3846236"/>
            <a:chOff x="7319786" y="-1280541"/>
            <a:chExt cx="3846236" cy="3846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9786" y="-1280541"/>
              <a:ext cx="3846236" cy="38462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5067" y="4014681"/>
            <a:ext cx="11759243" cy="128277"/>
            <a:chOff x="-525067" y="4014681"/>
            <a:chExt cx="11759243" cy="128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25067" y="4014681"/>
              <a:ext cx="11759243" cy="1282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66558" y="3965228"/>
            <a:ext cx="227183" cy="227183"/>
            <a:chOff x="5566558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558" y="3965228"/>
              <a:ext cx="227183" cy="2271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1784" y="2709613"/>
            <a:ext cx="3991949" cy="14887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0082" y="2034606"/>
            <a:ext cx="1745682" cy="6828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31066" y="5880829"/>
            <a:ext cx="2849083" cy="2849083"/>
            <a:chOff x="2831066" y="5880829"/>
            <a:chExt cx="2849083" cy="284908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1066" y="5880829"/>
              <a:ext cx="2849083" cy="28490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572" y="2964454"/>
            <a:ext cx="2228732" cy="2228732"/>
            <a:chOff x="1147572" y="2964454"/>
            <a:chExt cx="2228732" cy="2228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47572" y="2964454"/>
              <a:ext cx="2228732" cy="2228732"/>
              <a:chOff x="1147572" y="2964454"/>
              <a:chExt cx="2228732" cy="22287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7572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12265" y="3429147"/>
              <a:ext cx="1299345" cy="1299345"/>
              <a:chOff x="1612265" y="3429147"/>
              <a:chExt cx="1299345" cy="129934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12265" y="3429147"/>
                <a:ext cx="1299345" cy="1299345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046423" y="2964454"/>
            <a:ext cx="2228732" cy="2228732"/>
            <a:chOff x="8046423" y="2964454"/>
            <a:chExt cx="2228732" cy="22287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046423" y="2964454"/>
              <a:ext cx="2228732" cy="2228732"/>
              <a:chOff x="8046423" y="2964454"/>
              <a:chExt cx="2228732" cy="222873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46423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11117" y="3429147"/>
              <a:ext cx="1299345" cy="1299345"/>
              <a:chOff x="8511117" y="3429147"/>
              <a:chExt cx="1299345" cy="129934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11117" y="3429147"/>
                <a:ext cx="1299345" cy="1299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6343" y="2311872"/>
            <a:ext cx="3506404" cy="3506404"/>
            <a:chOff x="-1696343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96343" y="2311872"/>
              <a:ext cx="3506404" cy="35064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922858" cy="450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997237" cy="4512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0061" y="70851"/>
            <a:ext cx="4662857" cy="1899683"/>
            <a:chOff x="1490061" y="70851"/>
            <a:chExt cx="4662857" cy="1899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061" y="70851"/>
              <a:ext cx="4662857" cy="18996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40858" y="2037467"/>
            <a:ext cx="1881630" cy="2266355"/>
            <a:chOff x="2040858" y="2037467"/>
            <a:chExt cx="1881630" cy="22663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40000">
              <a:off x="2040858" y="2037467"/>
              <a:ext cx="1881630" cy="2266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75136" y="1947007"/>
            <a:ext cx="1881630" cy="2266355"/>
            <a:chOff x="5375136" y="1947007"/>
            <a:chExt cx="1881630" cy="22663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5375136" y="1947007"/>
              <a:ext cx="1881630" cy="2266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379" y="2494466"/>
            <a:ext cx="1881630" cy="2266355"/>
            <a:chOff x="8224379" y="2494466"/>
            <a:chExt cx="1881630" cy="22663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80000">
              <a:off x="8224379" y="2494466"/>
              <a:ext cx="1881630" cy="2266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30971" y="4890401"/>
            <a:ext cx="1881630" cy="2266355"/>
            <a:chOff x="6730971" y="4890401"/>
            <a:chExt cx="1881630" cy="22663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20000">
              <a:off x="6730971" y="4890401"/>
              <a:ext cx="1881630" cy="22663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73559" y="4564101"/>
            <a:ext cx="1881630" cy="2266355"/>
            <a:chOff x="3773559" y="4564101"/>
            <a:chExt cx="1881630" cy="22663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00000">
              <a:off x="3773559" y="4564101"/>
              <a:ext cx="1881630" cy="22663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1316" y="4938189"/>
            <a:ext cx="1881630" cy="2266355"/>
            <a:chOff x="1011316" y="4938189"/>
            <a:chExt cx="1881630" cy="22663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011316" y="4938189"/>
              <a:ext cx="1881630" cy="22663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840000">
            <a:off x="2425024" y="4139643"/>
            <a:ext cx="624040" cy="27846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60000">
            <a:off x="5421685" y="3962929"/>
            <a:ext cx="624040" cy="2784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780000">
            <a:off x="8083785" y="4339997"/>
            <a:ext cx="633564" cy="2689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840000">
            <a:off x="860166" y="6786402"/>
            <a:ext cx="614516" cy="26894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300000">
            <a:off x="3999178" y="6614117"/>
            <a:ext cx="614516" cy="26894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1020000">
            <a:off x="6523503" y="6710831"/>
            <a:ext cx="614516" cy="268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3094" y="4014681"/>
            <a:ext cx="6758681" cy="128277"/>
            <a:chOff x="-703094" y="4014681"/>
            <a:chExt cx="6758681" cy="128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703094" y="4014681"/>
              <a:ext cx="6758681" cy="128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61905" y="3028592"/>
            <a:ext cx="2228732" cy="2228732"/>
            <a:chOff x="5061905" y="3028592"/>
            <a:chExt cx="2228732" cy="2228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1905" y="3028592"/>
              <a:ext cx="2228732" cy="22287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8091" y="3965228"/>
            <a:ext cx="227183" cy="227183"/>
            <a:chOff x="2608091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8091" y="3965228"/>
              <a:ext cx="227183" cy="227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0375" y="1119217"/>
            <a:ext cx="335644" cy="335644"/>
            <a:chOff x="10220375" y="1119217"/>
            <a:chExt cx="335644" cy="3356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20375" y="1119217"/>
              <a:ext cx="335644" cy="3356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4832" y="1194101"/>
            <a:ext cx="1835512" cy="5772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92544" y="3023745"/>
            <a:ext cx="2228732" cy="2228732"/>
            <a:chOff x="5892544" y="3023745"/>
            <a:chExt cx="2228732" cy="22287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2544" y="3023745"/>
              <a:ext cx="2228732" cy="22287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97261" y="-1135020"/>
            <a:ext cx="3271429" cy="3271429"/>
            <a:chOff x="6797261" y="-1135020"/>
            <a:chExt cx="3271429" cy="32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7261" y="-1135020"/>
              <a:ext cx="3271429" cy="3271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221" y="2590165"/>
            <a:ext cx="3667416" cy="14540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6520" y="1915158"/>
            <a:ext cx="1749930" cy="6848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04447" y="3371134"/>
            <a:ext cx="1543647" cy="1543647"/>
            <a:chOff x="5404447" y="3371134"/>
            <a:chExt cx="1543647" cy="1543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4447" y="3371134"/>
              <a:ext cx="1543647" cy="154364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link="rId12"/>
          <a:stretch>
            <a:fillRect/>
          </a:stretch>
        </p:blipFill>
        <p:spPr>
          <a:xfrm>
            <a:off x="5263902" y="3185611"/>
            <a:ext cx="1905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43440" y="5079967"/>
            <a:ext cx="3700657" cy="3700657"/>
            <a:chOff x="6543440" y="5079967"/>
            <a:chExt cx="3700657" cy="37006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3440" y="5079967"/>
              <a:ext cx="3700657" cy="37006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30719" y="5386182"/>
            <a:ext cx="2214817" cy="2214817"/>
            <a:chOff x="9030719" y="5386182"/>
            <a:chExt cx="2214817" cy="2214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0719" y="5386182"/>
              <a:ext cx="2214817" cy="22148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49732" y="126538"/>
            <a:ext cx="3213191" cy="3213191"/>
            <a:chOff x="-1449732" y="126538"/>
            <a:chExt cx="3213191" cy="32131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49732" y="126538"/>
              <a:ext cx="3213191" cy="32131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98984" y="3070186"/>
            <a:ext cx="6607096" cy="20827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6907" y="232104"/>
            <a:ext cx="1886952" cy="1886952"/>
            <a:chOff x="986907" y="232104"/>
            <a:chExt cx="1886952" cy="1886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6907" y="232104"/>
              <a:ext cx="1886952" cy="1886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0508" y="1610631"/>
            <a:ext cx="3545551" cy="4551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646423" y="3637876"/>
            <a:ext cx="3750855" cy="3750855"/>
            <a:chOff x="-1646423" y="3637876"/>
            <a:chExt cx="3750855" cy="3750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46423" y="3637876"/>
              <a:ext cx="3750855" cy="37508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3748" y="2674837"/>
            <a:ext cx="653874" cy="628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0052" y="2752027"/>
            <a:ext cx="1187778" cy="46203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3748" y="4226001"/>
            <a:ext cx="653874" cy="62895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10052" y="4297036"/>
            <a:ext cx="1432140" cy="462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63748" y="5777164"/>
            <a:ext cx="653874" cy="6289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10052" y="5854360"/>
            <a:ext cx="713902" cy="5245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215751" y="2365142"/>
            <a:ext cx="3750855" cy="3750855"/>
            <a:chOff x="-2215751" y="2365142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215751" y="2365142"/>
              <a:ext cx="3750855" cy="3750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83773" y="1799933"/>
            <a:ext cx="2023724" cy="2023724"/>
            <a:chOff x="9983773" y="1799933"/>
            <a:chExt cx="2023724" cy="20237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3773" y="1799933"/>
              <a:ext cx="2023724" cy="20237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3649" y="3523526"/>
            <a:ext cx="4975298" cy="109809"/>
            <a:chOff x="333649" y="3523526"/>
            <a:chExt cx="4975298" cy="1098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33649" y="3523526"/>
              <a:ext cx="4975298" cy="109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4418" y="2874164"/>
            <a:ext cx="252202" cy="252202"/>
            <a:chOff x="2704418" y="2874164"/>
            <a:chExt cx="252202" cy="2522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4418" y="2874164"/>
              <a:ext cx="252202" cy="252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02941" y="4410369"/>
            <a:ext cx="252202" cy="252202"/>
            <a:chOff x="2702941" y="4410369"/>
            <a:chExt cx="252202" cy="2522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941" y="4410369"/>
              <a:ext cx="252202" cy="252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02941" y="5953773"/>
            <a:ext cx="252202" cy="252202"/>
            <a:chOff x="2702941" y="5953773"/>
            <a:chExt cx="252202" cy="2522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02941" y="5953773"/>
              <a:ext cx="252202" cy="2522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8015" y="4014681"/>
            <a:ext cx="6758681" cy="128277"/>
            <a:chOff x="4338015" y="4014681"/>
            <a:chExt cx="6758681" cy="1282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338015" y="4014681"/>
              <a:ext cx="6758681" cy="128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41128" y="2964454"/>
            <a:ext cx="2228732" cy="2228732"/>
            <a:chOff x="2041128" y="2964454"/>
            <a:chExt cx="2228732" cy="2228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1128" y="2964454"/>
              <a:ext cx="2228732" cy="22287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49201" y="3965228"/>
            <a:ext cx="227183" cy="227183"/>
            <a:chOff x="7649201" y="3965228"/>
            <a:chExt cx="227183" cy="2271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9201" y="3965228"/>
              <a:ext cx="227183" cy="2271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502148" y="2110698"/>
            <a:ext cx="4115144" cy="4115144"/>
            <a:chOff x="-2502148" y="2110698"/>
            <a:chExt cx="4115144" cy="41151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02148" y="2110698"/>
              <a:ext cx="4115144" cy="4115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0375" y="1119217"/>
            <a:ext cx="335644" cy="335644"/>
            <a:chOff x="10220375" y="1119217"/>
            <a:chExt cx="335644" cy="3356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0375" y="1119217"/>
              <a:ext cx="335644" cy="335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65152" y="2183533"/>
            <a:ext cx="5504407" cy="1681370"/>
            <a:chOff x="4965152" y="2183533"/>
            <a:chExt cx="5504407" cy="16813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39851" y="2533355"/>
              <a:ext cx="4143410" cy="144080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2006" y="2113089"/>
              <a:ext cx="2711662" cy="8579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8415" y="2964454"/>
            <a:ext cx="2228732" cy="2228732"/>
            <a:chOff x="3048415" y="2964454"/>
            <a:chExt cx="2228732" cy="22287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048415" y="2964454"/>
              <a:ext cx="2228732" cy="2228732"/>
              <a:chOff x="3048415" y="2964454"/>
              <a:chExt cx="2228732" cy="22287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48415" y="2964454"/>
                <a:ext cx="2228732" cy="22287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513109" y="3429147"/>
              <a:ext cx="1299345" cy="1299345"/>
              <a:chOff x="3513109" y="3429147"/>
              <a:chExt cx="1299345" cy="129934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13109" y="3429147"/>
                <a:ext cx="1299345" cy="12993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62" y="3124200"/>
            <a:ext cx="3390900" cy="3238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1152" y="1371600"/>
            <a:ext cx="48768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09" y="1989794"/>
            <a:ext cx="3815344" cy="38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1028" name="Picture 4" descr="속초 중앙시장 먹거리 총정리 : 네이버 포스트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2" y="1676400"/>
            <a:ext cx="4011834" cy="26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양양/강릉 하루_1. 낙산사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39" y="3886200"/>
            <a:ext cx="4144488" cy="26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862" y="1171258"/>
            <a:ext cx="7462598" cy="55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11581" y="2311872"/>
            <a:ext cx="3506404" cy="3506404"/>
            <a:chOff x="-1711581" y="2311872"/>
            <a:chExt cx="3506404" cy="35064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11581" y="2311872"/>
              <a:ext cx="3506404" cy="350640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224" y="421523"/>
            <a:ext cx="706200" cy="508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7658" y="170884"/>
            <a:ext cx="940418" cy="4604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64269" y="-1470199"/>
            <a:ext cx="3750855" cy="3750855"/>
            <a:chOff x="7964269" y="-1470199"/>
            <a:chExt cx="3750855" cy="3750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4269" y="-1470199"/>
              <a:ext cx="3750855" cy="3750855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67" y="1905000"/>
            <a:ext cx="9731139" cy="4082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</Words>
  <Application>Microsoft Office PowerPoint</Application>
  <PresentationFormat>사용자 지정</PresentationFormat>
  <Paragraphs>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12</cp:revision>
  <dcterms:created xsi:type="dcterms:W3CDTF">2022-10-06T14:04:41Z</dcterms:created>
  <dcterms:modified xsi:type="dcterms:W3CDTF">2022-10-06T08:44:47Z</dcterms:modified>
</cp:coreProperties>
</file>